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3D67-4156-4F23-9EE8-E0786B56564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272-4E71-4BE1-BA9E-2B158353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3D67-4156-4F23-9EE8-E0786B56564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272-4E71-4BE1-BA9E-2B158353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3D67-4156-4F23-9EE8-E0786B56564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272-4E71-4BE1-BA9E-2B158353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3D67-4156-4F23-9EE8-E0786B56564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272-4E71-4BE1-BA9E-2B158353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3D67-4156-4F23-9EE8-E0786B56564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272-4E71-4BE1-BA9E-2B158353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3D67-4156-4F23-9EE8-E0786B56564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272-4E71-4BE1-BA9E-2B158353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3D67-4156-4F23-9EE8-E0786B56564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272-4E71-4BE1-BA9E-2B158353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3D67-4156-4F23-9EE8-E0786B56564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272-4E71-4BE1-BA9E-2B158353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3D67-4156-4F23-9EE8-E0786B56564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272-4E71-4BE1-BA9E-2B158353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3D67-4156-4F23-9EE8-E0786B56564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272-4E71-4BE1-BA9E-2B158353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3D67-4156-4F23-9EE8-E0786B56564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272-4E71-4BE1-BA9E-2B158353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3D67-4156-4F23-9EE8-E0786B56564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33272-4E71-4BE1-BA9E-2B1583539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382000" cy="2743200"/>
          </a:xfrm>
          <a:solidFill>
            <a:schemeClr val="bg2"/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err="1" smtClean="0"/>
              <a:t>Diseminarea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proiectului</a:t>
            </a:r>
            <a:r>
              <a:rPr lang="en-US" sz="2200" b="1" dirty="0" smtClean="0"/>
              <a:t> Erasmus+ al </a:t>
            </a:r>
            <a:r>
              <a:rPr lang="en-US" sz="2200" b="1" dirty="0" err="1" smtClean="0"/>
              <a:t>Liceului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Teoretic</a:t>
            </a:r>
            <a:r>
              <a:rPr lang="en-US" sz="2200" b="1" dirty="0" smtClean="0"/>
              <a:t> “Henri </a:t>
            </a:r>
            <a:r>
              <a:rPr lang="en-US" sz="2200" b="1" dirty="0" err="1" smtClean="0"/>
              <a:t>Coan</a:t>
            </a:r>
            <a:r>
              <a:rPr lang="ro-RO" sz="2200" b="1" dirty="0" smtClean="0"/>
              <a:t>dă</a:t>
            </a:r>
            <a:r>
              <a:rPr lang="en-US" sz="2200" b="1" dirty="0" smtClean="0"/>
              <a:t>”, </a:t>
            </a:r>
            <a:r>
              <a:rPr lang="en-US" sz="2200" b="1" dirty="0" err="1" smtClean="0"/>
              <a:t>Bac</a:t>
            </a:r>
            <a:r>
              <a:rPr lang="ro-RO" sz="2200" b="1" dirty="0" smtClean="0"/>
              <a:t>ă</a:t>
            </a:r>
            <a:r>
              <a:rPr lang="en-US" sz="2200" b="1" dirty="0" smtClean="0"/>
              <a:t>u</a:t>
            </a:r>
            <a:br>
              <a:rPr lang="en-US" sz="2200" b="1" dirty="0" smtClean="0"/>
            </a:br>
            <a:r>
              <a:rPr lang="en-US" sz="2200" b="1" dirty="0" smtClean="0"/>
              <a:t>Num</a:t>
            </a:r>
            <a:r>
              <a:rPr lang="ro-RO" sz="2200" b="1" dirty="0" smtClean="0"/>
              <a:t>ăr proiect: 2023-1-RO01-KA121-SCH-000130464</a:t>
            </a:r>
            <a:br>
              <a:rPr lang="ro-RO" sz="2200" b="1" dirty="0" smtClean="0"/>
            </a:br>
            <a:r>
              <a:rPr lang="ro-RO" sz="2200" b="1" dirty="0" smtClean="0"/>
              <a:t>Pentru școli acreditate</a:t>
            </a:r>
            <a:br>
              <a:rPr lang="ro-RO" sz="2200" b="1" dirty="0" smtClean="0"/>
            </a:br>
            <a:r>
              <a:rPr lang="ro-RO" sz="2200" b="1" dirty="0" smtClean="0"/>
              <a:t>Cod de acreditare: 2022-1-RO01-KA120-SCH-000105409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i="1" dirty="0" smtClean="0">
                <a:solidFill>
                  <a:schemeClr val="accent5">
                    <a:lumMod val="50000"/>
                  </a:schemeClr>
                </a:solidFill>
              </a:rPr>
              <a:t>"21st Century Skills: Preparing Students for the Future Workplace</a:t>
            </a:r>
            <a:r>
              <a:rPr lang="it-IT" sz="2700" b="1" i="1" dirty="0" smtClean="0">
                <a:solidFill>
                  <a:schemeClr val="accent5">
                    <a:lumMod val="50000"/>
                  </a:schemeClr>
                </a:solidFill>
              </a:rPr>
              <a:t>” </a:t>
            </a:r>
            <a:r>
              <a:rPr lang="it-IT" sz="2200" b="1" i="1" dirty="0" smtClean="0"/>
              <a:t/>
            </a:r>
            <a:br>
              <a:rPr lang="it-IT" sz="2200" b="1" i="1" dirty="0" smtClean="0"/>
            </a:br>
            <a:r>
              <a:rPr lang="it-IT" sz="2200" b="1" dirty="0" smtClean="0">
                <a:solidFill>
                  <a:schemeClr val="accent5">
                    <a:lumMod val="50000"/>
                  </a:schemeClr>
                </a:solidFill>
              </a:rPr>
              <a:t>Alanya- Turcia</a:t>
            </a:r>
            <a:br>
              <a:rPr lang="it-IT" sz="2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2200" b="1" dirty="0" smtClean="0">
                <a:solidFill>
                  <a:schemeClr val="accent5">
                    <a:lumMod val="50000"/>
                  </a:schemeClr>
                </a:solidFill>
              </a:rPr>
              <a:t>27 aprilie-1 mai 2024 </a:t>
            </a:r>
            <a:br>
              <a:rPr lang="it-IT" sz="2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4648200"/>
            <a:ext cx="3733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o-RO" smtClean="0"/>
              <a:t>Frâncu </a:t>
            </a:r>
            <a:r>
              <a:rPr lang="ro-RO" dirty="0" smtClean="0"/>
              <a:t>Simona Elena – Cursant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Mărăndoiu Valentina – Cursant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Samson Lavinia Maria– Cursant</a:t>
            </a:r>
          </a:p>
          <a:p>
            <a:endParaRPr lang="en-US" dirty="0"/>
          </a:p>
        </p:txBody>
      </p:sp>
      <p:pic>
        <p:nvPicPr>
          <p:cNvPr id="4" name="Picture 3" descr="C:\Users\Secretariat\Desktop\antet1 (2).jpg"/>
          <p:cNvPicPr/>
          <p:nvPr/>
        </p:nvPicPr>
        <p:blipFill>
          <a:blip r:embed="rId2" cstate="print"/>
          <a:srcRect l="4795" t="13260" r="10789" b="26519"/>
          <a:stretch>
            <a:fillRect/>
          </a:stretch>
        </p:blipFill>
        <p:spPr bwMode="auto">
          <a:xfrm>
            <a:off x="533400" y="609600"/>
            <a:ext cx="304419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sigla erasmus+"/>
          <p:cNvPicPr/>
          <p:nvPr/>
        </p:nvPicPr>
        <p:blipFill>
          <a:blip r:embed="rId3"/>
          <a:srcRect l="17866" t="22018" r="5955" b="22018"/>
          <a:stretch>
            <a:fillRect/>
          </a:stretch>
        </p:blipFill>
        <p:spPr bwMode="auto">
          <a:xfrm>
            <a:off x="5638800" y="685800"/>
            <a:ext cx="2936986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"21st Century Skills: Preparing Students for the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FutureWorkplace</a:t>
            </a:r>
            <a:r>
              <a:rPr kumimoji="0" lang="it-IT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447800"/>
            <a:ext cx="35052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/>
              <a:t>Alanya - Experiența culturală</a:t>
            </a:r>
            <a:endParaRPr lang="en-US" sz="2000" b="1" dirty="0"/>
          </a:p>
        </p:txBody>
      </p:sp>
      <p:pic>
        <p:nvPicPr>
          <p:cNvPr id="13" name="Picture 12" descr="C:\Users\User\Downloads\20240427_1444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371600"/>
            <a:ext cx="4931193" cy="278119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Picture 13" descr="C:\Users\User\Downloads\tempFileForShare_20240513-2248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2667000" cy="3886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Picture 14" descr="C:\Users\User\Downloads\IMG-20240512-WA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05200"/>
            <a:ext cx="2362200" cy="3200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Picture 15" descr="C:\Users\User\Downloads\20240427_145831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495800"/>
            <a:ext cx="3234690" cy="18195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92162"/>
          </a:xfr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b="1" i="1" dirty="0" smtClean="0"/>
              <a:t>"21st Century Skills: Preparing Students for the Future Workplace</a:t>
            </a:r>
            <a:r>
              <a:rPr lang="it-IT" sz="2800" b="1" i="1" dirty="0" smtClean="0"/>
              <a:t>”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219200"/>
            <a:ext cx="8610600" cy="5410200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1" algn="just">
              <a:buNone/>
            </a:pPr>
            <a:r>
              <a:rPr lang="vi-VN" sz="2000" dirty="0" smtClean="0">
                <a:latin typeface="+mj-lt"/>
              </a:rPr>
              <a:t>Pe măsură ce piața muncii evoluează și tehnologia continuă să avanseze, este esențial ca elevii să dobândească abilitățile necesare pentru a reuși la locul de muncă al secolului </a:t>
            </a:r>
            <a:r>
              <a:rPr lang="ro-RO" sz="2000" dirty="0" smtClean="0">
                <a:latin typeface="+mj-lt"/>
              </a:rPr>
              <a:t>al XXI-lea.</a:t>
            </a:r>
            <a:r>
              <a:rPr lang="vi-VN" sz="2000" dirty="0" smtClean="0">
                <a:latin typeface="+mj-lt"/>
              </a:rPr>
              <a:t> </a:t>
            </a:r>
            <a:endParaRPr lang="ro-RO" sz="2000" dirty="0" smtClean="0">
              <a:latin typeface="+mj-lt"/>
            </a:endParaRPr>
          </a:p>
          <a:p>
            <a:pPr lvl="1" algn="just">
              <a:buNone/>
            </a:pPr>
            <a:r>
              <a:rPr lang="en-US" sz="2000" dirty="0" smtClean="0">
                <a:latin typeface="+mj-lt"/>
              </a:rPr>
              <a:t>De-a </a:t>
            </a:r>
            <a:r>
              <a:rPr lang="en-US" sz="2000" dirty="0" err="1" smtClean="0">
                <a:latin typeface="+mj-lt"/>
              </a:rPr>
              <a:t>lungul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cursului</a:t>
            </a:r>
            <a:r>
              <a:rPr lang="en-US" sz="2000" dirty="0" smtClean="0">
                <a:latin typeface="+mj-lt"/>
              </a:rPr>
              <a:t>, </a:t>
            </a:r>
            <a:r>
              <a:rPr lang="ro-RO" sz="2000" dirty="0" smtClean="0">
                <a:latin typeface="+mj-lt"/>
              </a:rPr>
              <a:t>am </a:t>
            </a:r>
            <a:r>
              <a:rPr lang="en-US" sz="2000" dirty="0" err="1" smtClean="0">
                <a:latin typeface="+mj-lt"/>
              </a:rPr>
              <a:t>aborda</a:t>
            </a:r>
            <a:r>
              <a:rPr lang="ro-RO" sz="2000" dirty="0" smtClean="0">
                <a:latin typeface="+mj-lt"/>
              </a:rPr>
              <a:t>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subiecte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precum</a:t>
            </a:r>
            <a:r>
              <a:rPr lang="ro-RO" sz="2000" dirty="0" smtClean="0">
                <a:latin typeface="+mj-lt"/>
              </a:rPr>
              <a:t>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gândirea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critică</a:t>
            </a:r>
            <a:r>
              <a:rPr lang="ro-RO" sz="2000" dirty="0" smtClean="0">
                <a:latin typeface="+mj-lt"/>
              </a:rPr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err="1" smtClean="0">
                <a:latin typeface="+mj-lt"/>
              </a:rPr>
              <a:t>rezolvarea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problemelor</a:t>
            </a:r>
            <a:r>
              <a:rPr lang="ro-RO" sz="2000" dirty="0" smtClean="0">
                <a:latin typeface="+mj-lt"/>
              </a:rPr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ro-RO" sz="2000" dirty="0" err="1" smtClean="0">
                <a:latin typeface="+mj-lt"/>
              </a:rPr>
              <a:t>c</a:t>
            </a:r>
            <a:r>
              <a:rPr lang="en-US" sz="2000" dirty="0" err="1" smtClean="0">
                <a:latin typeface="+mj-lt"/>
              </a:rPr>
              <a:t>omunicarea</a:t>
            </a:r>
            <a:r>
              <a:rPr lang="ro-RO" sz="2000" dirty="0" smtClean="0">
                <a:latin typeface="+mj-lt"/>
              </a:rPr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err="1" smtClean="0">
                <a:latin typeface="+mj-lt"/>
              </a:rPr>
              <a:t>colaborarea</a:t>
            </a:r>
            <a:r>
              <a:rPr lang="ro-RO" sz="2000" dirty="0" smtClean="0">
                <a:latin typeface="+mj-lt"/>
              </a:rPr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ro-RO" sz="2000" dirty="0" err="1" smtClean="0">
                <a:latin typeface="+mj-lt"/>
              </a:rPr>
              <a:t>c</a:t>
            </a:r>
            <a:r>
              <a:rPr lang="en-US" sz="2000" dirty="0" err="1" smtClean="0">
                <a:latin typeface="+mj-lt"/>
              </a:rPr>
              <a:t>reativitatea</a:t>
            </a:r>
            <a:r>
              <a:rPr lang="ro-RO" sz="2000" dirty="0" smtClean="0">
                <a:latin typeface="+mj-lt"/>
              </a:rPr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err="1" smtClean="0">
                <a:latin typeface="+mj-lt"/>
              </a:rPr>
              <a:t>alfabetizarea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tehnologică</a:t>
            </a:r>
            <a:r>
              <a:rPr lang="ro-RO" sz="2000" dirty="0" smtClean="0">
                <a:latin typeface="+mj-lt"/>
              </a:rPr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err="1" smtClean="0">
                <a:latin typeface="+mj-lt"/>
              </a:rPr>
              <a:t>competența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culturală</a:t>
            </a:r>
            <a:r>
              <a:rPr lang="ro-RO" sz="2000" dirty="0" smtClean="0">
                <a:latin typeface="+mj-lt"/>
              </a:rPr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err="1" smtClean="0">
                <a:latin typeface="+mj-lt"/>
              </a:rPr>
              <a:t>conștientizarea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globală</a:t>
            </a:r>
            <a:r>
              <a:rPr lang="ro-RO" sz="2000" dirty="0" smtClean="0">
                <a:latin typeface="+mj-lt"/>
              </a:rPr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err="1" smtClean="0">
                <a:latin typeface="+mj-lt"/>
              </a:rPr>
              <a:t>responsabilitatea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socială</a:t>
            </a:r>
            <a:r>
              <a:rPr lang="en-US" sz="2000" dirty="0" smtClean="0">
                <a:latin typeface="+mj-lt"/>
              </a:rPr>
              <a:t>. </a:t>
            </a:r>
            <a:endParaRPr lang="ro-RO" sz="2000" dirty="0" smtClean="0">
              <a:latin typeface="+mj-lt"/>
            </a:endParaRPr>
          </a:p>
          <a:p>
            <a:pPr lvl="1" algn="just">
              <a:buNone/>
            </a:pPr>
            <a:r>
              <a:rPr lang="ro-RO" sz="2000" dirty="0" smtClean="0">
                <a:latin typeface="+mj-lt"/>
              </a:rPr>
              <a:t>Am </a:t>
            </a:r>
            <a:r>
              <a:rPr lang="en-US" sz="2000" dirty="0" err="1" smtClean="0">
                <a:latin typeface="+mj-lt"/>
              </a:rPr>
              <a:t>explora</a:t>
            </a:r>
            <a:r>
              <a:rPr lang="ro-RO" sz="2000" dirty="0" smtClean="0">
                <a:latin typeface="+mj-lt"/>
              </a:rPr>
              <a:t>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strategii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pentru</a:t>
            </a:r>
            <a:r>
              <a:rPr lang="en-US" sz="2000" dirty="0" smtClean="0">
                <a:latin typeface="+mj-lt"/>
              </a:rPr>
              <a:t> a </a:t>
            </a:r>
            <a:r>
              <a:rPr lang="en-US" sz="2000" dirty="0" err="1" smtClean="0">
                <a:latin typeface="+mj-lt"/>
              </a:rPr>
              <a:t>dezvolta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și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consolida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aceste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abilități</a:t>
            </a:r>
            <a:r>
              <a:rPr lang="en-US" sz="2000" dirty="0" smtClean="0">
                <a:latin typeface="+mj-lt"/>
              </a:rPr>
              <a:t> la</a:t>
            </a:r>
            <a:r>
              <a:rPr lang="ro-RO" sz="2000" dirty="0" smtClean="0">
                <a:latin typeface="+mj-lt"/>
              </a:rPr>
              <a:t> elevi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prin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activități</a:t>
            </a:r>
            <a:r>
              <a:rPr lang="en-US" sz="2000" dirty="0" smtClean="0">
                <a:latin typeface="+mj-lt"/>
              </a:rPr>
              <a:t> practice, </a:t>
            </a:r>
            <a:r>
              <a:rPr lang="en-US" sz="2000" dirty="0" err="1" smtClean="0">
                <a:latin typeface="+mj-lt"/>
              </a:rPr>
              <a:t>discuții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și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studii</a:t>
            </a:r>
            <a:r>
              <a:rPr lang="en-US" sz="2000" dirty="0" smtClean="0">
                <a:latin typeface="+mj-lt"/>
              </a:rPr>
              <a:t> de </a:t>
            </a:r>
            <a:r>
              <a:rPr lang="en-US" sz="2000" dirty="0" err="1" smtClean="0">
                <a:latin typeface="+mj-lt"/>
              </a:rPr>
              <a:t>caz</a:t>
            </a:r>
            <a:r>
              <a:rPr lang="en-US" sz="2000" dirty="0" smtClean="0">
                <a:latin typeface="+mj-lt"/>
              </a:rPr>
              <a:t>.</a:t>
            </a:r>
          </a:p>
          <a:p>
            <a:endParaRPr lang="en-US" sz="2000" dirty="0"/>
          </a:p>
        </p:txBody>
      </p:sp>
      <p:pic>
        <p:nvPicPr>
          <p:cNvPr id="8" name="Picture 7" descr="An Intentional Approach to Mentorship Makes All the Difference - TypeWel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819400"/>
            <a:ext cx="365379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92162"/>
          </a:xfr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b="1" i="1" dirty="0" smtClean="0"/>
              <a:t>"21st Century Skills: Preparing Students for the Future Workplace</a:t>
            </a:r>
            <a:r>
              <a:rPr lang="it-IT" sz="2800" b="1" i="1" dirty="0" smtClean="0"/>
              <a:t>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886200" cy="3124200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Am purtat discuții referitoare la </a:t>
            </a:r>
            <a:r>
              <a:rPr lang="en-US" dirty="0" err="1" smtClean="0"/>
              <a:t>rolul</a:t>
            </a:r>
            <a:r>
              <a:rPr lang="en-US" dirty="0" smtClean="0"/>
              <a:t> </a:t>
            </a:r>
            <a:r>
              <a:rPr lang="en-US" dirty="0" err="1" smtClean="0"/>
              <a:t>gândirii</a:t>
            </a:r>
            <a:r>
              <a:rPr lang="en-US" dirty="0" smtClean="0"/>
              <a:t> </a:t>
            </a:r>
            <a:r>
              <a:rPr lang="en-US" dirty="0" err="1" smtClean="0"/>
              <a:t>critice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al </a:t>
            </a:r>
            <a:r>
              <a:rPr lang="en-US" dirty="0" err="1" smtClean="0"/>
              <a:t>rezolvării</a:t>
            </a:r>
            <a:r>
              <a:rPr lang="en-US" dirty="0" smtClean="0"/>
              <a:t> </a:t>
            </a:r>
            <a:r>
              <a:rPr lang="en-US" dirty="0" err="1" smtClean="0"/>
              <a:t>problemelor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viața</a:t>
            </a:r>
            <a:r>
              <a:rPr lang="en-US" dirty="0" smtClean="0"/>
              <a:t> de </a:t>
            </a:r>
            <a:r>
              <a:rPr lang="en-US" dirty="0" err="1" smtClean="0"/>
              <a:t>zi</a:t>
            </a:r>
            <a:r>
              <a:rPr lang="en-US" dirty="0" smtClean="0"/>
              <a:t> cu </a:t>
            </a:r>
            <a:r>
              <a:rPr lang="en-US" dirty="0" err="1" smtClean="0"/>
              <a:t>zi</a:t>
            </a:r>
            <a:r>
              <a:rPr lang="ro-RO" dirty="0" smtClean="0"/>
              <a:t>.</a:t>
            </a:r>
            <a:endParaRPr lang="en-US" dirty="0" smtClean="0"/>
          </a:p>
          <a:p>
            <a:r>
              <a:rPr lang="en-US" dirty="0" err="1" smtClean="0"/>
              <a:t>Activitate</a:t>
            </a:r>
            <a:r>
              <a:rPr lang="ro-RO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practică</a:t>
            </a:r>
            <a:r>
              <a:rPr lang="en-US" dirty="0" smtClean="0"/>
              <a:t>: </a:t>
            </a:r>
            <a:r>
              <a:rPr lang="en-US" dirty="0" err="1" smtClean="0"/>
              <a:t>provocarea</a:t>
            </a:r>
            <a:r>
              <a:rPr lang="en-US" dirty="0" smtClean="0"/>
              <a:t> </a:t>
            </a:r>
            <a:r>
              <a:rPr lang="en-US" dirty="0" err="1" smtClean="0"/>
              <a:t>gândirii</a:t>
            </a:r>
            <a:r>
              <a:rPr lang="en-US" dirty="0" smtClean="0"/>
              <a:t> de </a:t>
            </a:r>
            <a:r>
              <a:rPr lang="en-US" dirty="0" err="1" smtClean="0"/>
              <a:t>proiectare</a:t>
            </a:r>
            <a:r>
              <a:rPr lang="ro-RO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038600" cy="1676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 descr="C:\Users\User\Downloads\IMG-20240428-WA0005.jpg"/>
          <p:cNvPicPr/>
          <p:nvPr/>
        </p:nvPicPr>
        <p:blipFill>
          <a:blip r:embed="rId3"/>
          <a:srcRect t="20000" b="4444"/>
          <a:stretch>
            <a:fillRect/>
          </a:stretch>
        </p:blipFill>
        <p:spPr bwMode="auto">
          <a:xfrm>
            <a:off x="4876800" y="3352800"/>
            <a:ext cx="4042410" cy="2514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219200"/>
            <a:ext cx="2971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27 aprilie 2024</a:t>
            </a:r>
            <a:endParaRPr lang="en-US" b="1" dirty="0"/>
          </a:p>
        </p:txBody>
      </p:sp>
      <p:pic>
        <p:nvPicPr>
          <p:cNvPr id="9" name="Picture 8" descr="C:\Users\User\Downloads\IMG-20240428-WA0009.jpg"/>
          <p:cNvPicPr/>
          <p:nvPr/>
        </p:nvPicPr>
        <p:blipFill>
          <a:blip r:embed="rId4" cstate="print"/>
          <a:srcRect t="12336" r="27731"/>
          <a:stretch>
            <a:fillRect/>
          </a:stretch>
        </p:blipFill>
        <p:spPr bwMode="auto">
          <a:xfrm>
            <a:off x="2286000" y="4572000"/>
            <a:ext cx="2362200" cy="2133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92162"/>
          </a:xfr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b="1" i="1" dirty="0" smtClean="0"/>
              <a:t>"21st Century Skills: Preparing Students for the Future Workplace</a:t>
            </a:r>
            <a:r>
              <a:rPr lang="it-IT" sz="2800" b="1" i="1" dirty="0" smtClean="0"/>
              <a:t>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1"/>
            <a:ext cx="4419600" cy="2514599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o-RO" dirty="0" smtClean="0"/>
              <a:t>Am abordat s</a:t>
            </a:r>
            <a:r>
              <a:rPr lang="en-US" dirty="0" err="1" smtClean="0"/>
              <a:t>trategii</a:t>
            </a:r>
            <a:r>
              <a:rPr lang="en-US" dirty="0" smtClean="0"/>
              <a:t> practice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predarea</a:t>
            </a:r>
            <a:r>
              <a:rPr lang="en-US" dirty="0" smtClean="0"/>
              <a:t> </a:t>
            </a:r>
            <a:r>
              <a:rPr lang="en-US" dirty="0" err="1" smtClean="0"/>
              <a:t>abilităților</a:t>
            </a:r>
            <a:r>
              <a:rPr lang="en-US" dirty="0" smtClean="0"/>
              <a:t> de </a:t>
            </a:r>
            <a:r>
              <a:rPr lang="en-US" dirty="0" err="1" smtClean="0"/>
              <a:t>comunicare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colaborare</a:t>
            </a:r>
            <a:r>
              <a:rPr lang="ro-RO" dirty="0" smtClean="0"/>
              <a:t> elevilor, prin a</a:t>
            </a:r>
            <a:r>
              <a:rPr lang="en-US" dirty="0" err="1" smtClean="0"/>
              <a:t>naliza</a:t>
            </a:r>
            <a:r>
              <a:rPr lang="en-US" dirty="0" smtClean="0"/>
              <a:t> </a:t>
            </a:r>
            <a:r>
              <a:rPr lang="en-US" dirty="0" err="1" smtClean="0"/>
              <a:t>studiului</a:t>
            </a:r>
            <a:r>
              <a:rPr lang="en-US" dirty="0" smtClean="0"/>
              <a:t> de </a:t>
            </a:r>
            <a:r>
              <a:rPr lang="en-US" dirty="0" err="1" smtClean="0"/>
              <a:t>caz</a:t>
            </a:r>
            <a:r>
              <a:rPr lang="en-US" dirty="0" smtClean="0"/>
              <a:t> al </a:t>
            </a:r>
            <a:r>
              <a:rPr lang="en-US" dirty="0" err="1" smtClean="0"/>
              <a:t>comunicării</a:t>
            </a:r>
            <a:r>
              <a:rPr lang="en-US" dirty="0" smtClean="0"/>
              <a:t> </a:t>
            </a:r>
            <a:r>
              <a:rPr lang="en-US" dirty="0" err="1" smtClean="0"/>
              <a:t>eficiente</a:t>
            </a:r>
            <a:r>
              <a:rPr lang="en-US" dirty="0" smtClean="0"/>
              <a:t> </a:t>
            </a:r>
            <a:r>
              <a:rPr lang="en-US" dirty="0" err="1" smtClean="0"/>
              <a:t>într</a:t>
            </a:r>
            <a:r>
              <a:rPr lang="en-US" dirty="0" smtClean="0"/>
              <a:t>-un </a:t>
            </a:r>
            <a:r>
              <a:rPr lang="en-US" dirty="0" err="1" smtClean="0"/>
              <a:t>cadru</a:t>
            </a:r>
            <a:r>
              <a:rPr lang="en-US" dirty="0" smtClean="0"/>
              <a:t> de </a:t>
            </a:r>
            <a:r>
              <a:rPr lang="en-US" dirty="0" err="1" smtClean="0"/>
              <a:t>echipă</a:t>
            </a:r>
            <a:r>
              <a:rPr lang="ro-RO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2971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28 aprilie 2024</a:t>
            </a:r>
            <a:endParaRPr lang="en-US" b="1" dirty="0"/>
          </a:p>
        </p:txBody>
      </p:sp>
      <p:pic>
        <p:nvPicPr>
          <p:cNvPr id="8" name="Picture 7" descr="C:\Users\User\Downloads\IMG-20240428-WA00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19200"/>
            <a:ext cx="4038600" cy="304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9" descr="C:\Users\User\Downloads\IMG-20240428-WA0032.jpg"/>
          <p:cNvPicPr/>
          <p:nvPr/>
        </p:nvPicPr>
        <p:blipFill>
          <a:blip r:embed="rId3" cstate="print"/>
          <a:srcRect t="7534" r="16406" b="13185"/>
          <a:stretch>
            <a:fillRect/>
          </a:stretch>
        </p:blipFill>
        <p:spPr bwMode="auto">
          <a:xfrm>
            <a:off x="6705600" y="3886200"/>
            <a:ext cx="2133600" cy="268606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/>
          <a:srcRect l="1014" t="16931" r="9129" b="14815"/>
          <a:stretch>
            <a:fillRect/>
          </a:stretch>
        </p:blipFill>
        <p:spPr bwMode="auto">
          <a:xfrm>
            <a:off x="533400" y="4572000"/>
            <a:ext cx="5353577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92162"/>
          </a:xfr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b="1" i="1" dirty="0" smtClean="0"/>
              <a:t>"21st Century Skills: Preparing Students for the Future Workplace</a:t>
            </a:r>
            <a:r>
              <a:rPr lang="it-IT" sz="2800" b="1" i="1" dirty="0" smtClean="0"/>
              <a:t>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1"/>
            <a:ext cx="4419600" cy="3352799"/>
          </a:xfrm>
          <a:ln w="3810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o-RO" dirty="0" smtClean="0"/>
              <a:t>Am discutat despre r</a:t>
            </a:r>
            <a:r>
              <a:rPr lang="en-US" dirty="0" err="1" smtClean="0"/>
              <a:t>olul</a:t>
            </a:r>
            <a:r>
              <a:rPr lang="en-US" dirty="0" smtClean="0"/>
              <a:t> </a:t>
            </a:r>
            <a:r>
              <a:rPr lang="en-US" dirty="0" err="1" smtClean="0"/>
              <a:t>creativității</a:t>
            </a:r>
            <a:r>
              <a:rPr lang="en-US" dirty="0" smtClean="0"/>
              <a:t> la </a:t>
            </a:r>
            <a:r>
              <a:rPr lang="en-US" dirty="0" err="1" smtClean="0"/>
              <a:t>locul</a:t>
            </a:r>
            <a:r>
              <a:rPr lang="en-US" dirty="0" smtClean="0"/>
              <a:t> de </a:t>
            </a:r>
            <a:r>
              <a:rPr lang="en-US" dirty="0" err="1" smtClean="0"/>
              <a:t>muncă</a:t>
            </a:r>
            <a:r>
              <a:rPr lang="en-US" dirty="0" smtClean="0"/>
              <a:t> </a:t>
            </a:r>
            <a:r>
              <a:rPr lang="ro-RO" dirty="0" smtClean="0"/>
              <a:t>și despre e</a:t>
            </a:r>
            <a:r>
              <a:rPr lang="en-US" dirty="0" err="1" smtClean="0"/>
              <a:t>xplorarea</a:t>
            </a:r>
            <a:r>
              <a:rPr lang="en-US" dirty="0" smtClean="0"/>
              <a:t> </a:t>
            </a:r>
            <a:r>
              <a:rPr lang="en-US" dirty="0" err="1" smtClean="0"/>
              <a:t>diferitelor</a:t>
            </a:r>
            <a:r>
              <a:rPr lang="en-US" dirty="0" smtClean="0"/>
              <a:t> </a:t>
            </a:r>
            <a:r>
              <a:rPr lang="en-US" dirty="0" err="1" smtClean="0"/>
              <a:t>tipuri</a:t>
            </a:r>
            <a:r>
              <a:rPr lang="en-US" dirty="0" smtClean="0"/>
              <a:t> de </a:t>
            </a:r>
            <a:r>
              <a:rPr lang="en-US" dirty="0" err="1" smtClean="0"/>
              <a:t>creativitate</a:t>
            </a:r>
            <a:r>
              <a:rPr lang="ro-RO" dirty="0" smtClean="0"/>
              <a:t>.</a:t>
            </a:r>
            <a:endParaRPr lang="en-US" dirty="0" smtClean="0"/>
          </a:p>
          <a:p>
            <a:r>
              <a:rPr lang="en-US" dirty="0" err="1" smtClean="0"/>
              <a:t>Activitate</a:t>
            </a:r>
            <a:r>
              <a:rPr lang="ro-RO" dirty="0" smtClean="0"/>
              <a:t>a </a:t>
            </a:r>
            <a:r>
              <a:rPr lang="en-US" dirty="0" err="1" smtClean="0"/>
              <a:t>practică</a:t>
            </a:r>
            <a:r>
              <a:rPr lang="ro-RO" dirty="0" smtClean="0"/>
              <a:t> s-a concretizat într-o </a:t>
            </a:r>
            <a:r>
              <a:rPr lang="en-US" dirty="0" err="1" smtClean="0"/>
              <a:t>sesiune</a:t>
            </a:r>
            <a:r>
              <a:rPr lang="en-US" dirty="0" smtClean="0"/>
              <a:t> </a:t>
            </a:r>
            <a:r>
              <a:rPr lang="en-US" dirty="0" err="1" smtClean="0"/>
              <a:t>creativă</a:t>
            </a:r>
            <a:r>
              <a:rPr lang="en-US" dirty="0" smtClean="0"/>
              <a:t> de brainstorming</a:t>
            </a:r>
            <a:r>
              <a:rPr lang="ro-RO" dirty="0" smtClean="0"/>
              <a:t> și în </a:t>
            </a:r>
            <a:r>
              <a:rPr lang="en-US" dirty="0" err="1" smtClean="0"/>
              <a:t>discuții</a:t>
            </a:r>
            <a:r>
              <a:rPr lang="en-US" dirty="0" smtClean="0"/>
              <a:t> </a:t>
            </a:r>
            <a:r>
              <a:rPr lang="en-US" dirty="0" err="1" smtClean="0"/>
              <a:t>privind</a:t>
            </a:r>
            <a:r>
              <a:rPr lang="en-US" dirty="0" smtClean="0"/>
              <a:t> </a:t>
            </a:r>
            <a:r>
              <a:rPr lang="en-US" dirty="0" err="1" smtClean="0"/>
              <a:t>importanța</a:t>
            </a:r>
            <a:r>
              <a:rPr lang="en-US" dirty="0" smtClean="0"/>
              <a:t> </a:t>
            </a:r>
            <a:r>
              <a:rPr lang="en-US" dirty="0" err="1" smtClean="0"/>
              <a:t>creativității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inovare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succes</a:t>
            </a:r>
            <a:r>
              <a:rPr lang="ro-RO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2971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29 aprilie 2024</a:t>
            </a:r>
            <a:endParaRPr lang="en-US" b="1" dirty="0"/>
          </a:p>
        </p:txBody>
      </p:sp>
      <p:pic>
        <p:nvPicPr>
          <p:cNvPr id="6" name="Content Placeholder 5" descr="C:\Users\User\Downloads\IMG-20240429-WA001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30000"/>
          <a:stretch>
            <a:fillRect/>
          </a:stretch>
        </p:blipFill>
        <p:spPr bwMode="auto">
          <a:xfrm>
            <a:off x="4953000" y="1447800"/>
            <a:ext cx="1981200" cy="2209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C:\Users\User\Downloads\IMG-20240429-WA0008.jpg"/>
          <p:cNvPicPr/>
          <p:nvPr/>
        </p:nvPicPr>
        <p:blipFill>
          <a:blip r:embed="rId3"/>
          <a:srcRect l="11894" t="15476" r="38326" b="30952"/>
          <a:stretch>
            <a:fillRect/>
          </a:stretch>
        </p:blipFill>
        <p:spPr bwMode="auto">
          <a:xfrm>
            <a:off x="7162800" y="1295400"/>
            <a:ext cx="1809750" cy="434089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257800"/>
            <a:ext cx="4419600" cy="1447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9" descr="C:\Users\User\Downloads\IMG-20240429-WA0018.jpg"/>
          <p:cNvPicPr/>
          <p:nvPr/>
        </p:nvPicPr>
        <p:blipFill>
          <a:blip r:embed="rId5"/>
          <a:srcRect l="32250" t="19000" r="22500" b="13000"/>
          <a:stretch>
            <a:fillRect/>
          </a:stretch>
        </p:blipFill>
        <p:spPr bwMode="auto">
          <a:xfrm>
            <a:off x="5181600" y="3962400"/>
            <a:ext cx="2286000" cy="2667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92162"/>
          </a:xfr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b="1" i="1" dirty="0" smtClean="0"/>
              <a:t>"21st Century Skills: Preparing Students for the Future Workplace</a:t>
            </a:r>
            <a:r>
              <a:rPr lang="it-IT" sz="2800" b="1" i="1" dirty="0" smtClean="0"/>
              <a:t>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3810000" cy="4724399"/>
          </a:xfrm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o-RO" dirty="0" smtClean="0"/>
              <a:t>Tema zilei a fost a</a:t>
            </a:r>
            <a:r>
              <a:rPr lang="en-US" dirty="0" err="1" smtClean="0"/>
              <a:t>lfabetizarea</a:t>
            </a:r>
            <a:r>
              <a:rPr lang="en-US" dirty="0" smtClean="0"/>
              <a:t> </a:t>
            </a:r>
            <a:r>
              <a:rPr lang="en-US" dirty="0" err="1" smtClean="0"/>
              <a:t>tehnologică</a:t>
            </a:r>
            <a:r>
              <a:rPr lang="en-US" dirty="0" smtClean="0"/>
              <a:t> la </a:t>
            </a:r>
            <a:r>
              <a:rPr lang="en-US" dirty="0" err="1" smtClean="0"/>
              <a:t>locul</a:t>
            </a:r>
            <a:r>
              <a:rPr lang="en-US" dirty="0" smtClean="0"/>
              <a:t> de </a:t>
            </a:r>
            <a:r>
              <a:rPr lang="en-US" dirty="0" err="1" smtClean="0"/>
              <a:t>muncă</a:t>
            </a:r>
            <a:r>
              <a:rPr lang="ro-RO" dirty="0" smtClean="0"/>
              <a:t> și î</a:t>
            </a:r>
            <a:r>
              <a:rPr lang="en-US" dirty="0" err="1" smtClean="0"/>
              <a:t>nțelegerea</a:t>
            </a:r>
            <a:r>
              <a:rPr lang="en-US" dirty="0" smtClean="0"/>
              <a:t> </a:t>
            </a:r>
            <a:r>
              <a:rPr lang="en-US" dirty="0" err="1" smtClean="0"/>
              <a:t>impactului</a:t>
            </a:r>
            <a:r>
              <a:rPr lang="en-US" dirty="0" smtClean="0"/>
              <a:t> </a:t>
            </a:r>
            <a:r>
              <a:rPr lang="en-US" dirty="0" err="1" smtClean="0"/>
              <a:t>tehnologiei</a:t>
            </a:r>
            <a:r>
              <a:rPr lang="en-US" dirty="0" smtClean="0"/>
              <a:t>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pieței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societății</a:t>
            </a:r>
            <a:r>
              <a:rPr lang="ro-RO" dirty="0" smtClean="0"/>
              <a:t>. Am deprins s</a:t>
            </a:r>
            <a:r>
              <a:rPr lang="en-US" dirty="0" err="1" smtClean="0"/>
              <a:t>trategii</a:t>
            </a:r>
            <a:r>
              <a:rPr lang="en-US" dirty="0" smtClean="0"/>
              <a:t> practice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predarea</a:t>
            </a:r>
            <a:r>
              <a:rPr lang="en-US" dirty="0" smtClean="0"/>
              <a:t> </a:t>
            </a:r>
            <a:r>
              <a:rPr lang="en-US" dirty="0" err="1" smtClean="0"/>
              <a:t>alfabetizării</a:t>
            </a:r>
            <a:r>
              <a:rPr lang="en-US" dirty="0" smtClean="0"/>
              <a:t> </a:t>
            </a:r>
            <a:r>
              <a:rPr lang="en-US" dirty="0" err="1" smtClean="0"/>
              <a:t>tehnologice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r>
              <a:rPr lang="ro-RO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2971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30 aprilie 2024</a:t>
            </a:r>
            <a:endParaRPr lang="en-US" b="1" dirty="0"/>
          </a:p>
        </p:txBody>
      </p:sp>
      <p:pic>
        <p:nvPicPr>
          <p:cNvPr id="6" name="Content Placeholder 5" descr="C:\Users\User\Downloads\IMG-20240513-WA0027.jpg"/>
          <p:cNvPicPr>
            <a:picLocks noGrp="1"/>
          </p:cNvPicPr>
          <p:nvPr>
            <p:ph sz="half" idx="2"/>
          </p:nvPr>
        </p:nvPicPr>
        <p:blipFill>
          <a:blip r:embed="rId2"/>
          <a:srcRect l="14000" t="2250" r="31000" b="16500"/>
          <a:stretch>
            <a:fillRect/>
          </a:stretch>
        </p:blipFill>
        <p:spPr bwMode="auto">
          <a:xfrm>
            <a:off x="6553200" y="1524000"/>
            <a:ext cx="2297797" cy="45259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6" descr="C:\Users\User\Downloads\IMG-20240430-WA0008.jpg"/>
          <p:cNvPicPr/>
          <p:nvPr/>
        </p:nvPicPr>
        <p:blipFill>
          <a:blip r:embed="rId3"/>
          <a:srcRect l="33000" t="18750" r="3000" b="24750"/>
          <a:stretch>
            <a:fillRect/>
          </a:stretch>
        </p:blipFill>
        <p:spPr bwMode="auto">
          <a:xfrm>
            <a:off x="4419600" y="3657600"/>
            <a:ext cx="2480310" cy="296494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 descr="Digging digital dirt; the times they are a changing… – sue watli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295400"/>
            <a:ext cx="3124200" cy="1828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92162"/>
          </a:xfr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b="1" i="1" dirty="0" smtClean="0"/>
              <a:t>"21st Century Skills: Preparing Students for the Future Workplace</a:t>
            </a:r>
            <a:r>
              <a:rPr lang="it-IT" sz="2800" b="1" i="1" dirty="0" smtClean="0"/>
              <a:t>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962400" cy="4876800"/>
          </a:xfrm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ro-RO" dirty="0" smtClean="0"/>
              <a:t>Activitățile zilei au fost dedicate î</a:t>
            </a:r>
            <a:r>
              <a:rPr lang="en-US" dirty="0" err="1" smtClean="0"/>
              <a:t>nțeleger</a:t>
            </a:r>
            <a:r>
              <a:rPr lang="ro-RO" dirty="0" smtClean="0"/>
              <a:t>ii</a:t>
            </a:r>
            <a:r>
              <a:rPr lang="en-US" dirty="0" smtClean="0"/>
              <a:t> </a:t>
            </a:r>
            <a:r>
              <a:rPr lang="en-US" dirty="0" err="1" smtClean="0"/>
              <a:t>importanței</a:t>
            </a:r>
            <a:r>
              <a:rPr lang="en-US" dirty="0" smtClean="0"/>
              <a:t> </a:t>
            </a:r>
            <a:r>
              <a:rPr lang="en-US" dirty="0" err="1" smtClean="0"/>
              <a:t>diversității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incluziunii</a:t>
            </a:r>
            <a:r>
              <a:rPr lang="en-US" dirty="0" smtClean="0"/>
              <a:t> la </a:t>
            </a:r>
            <a:r>
              <a:rPr lang="en-US" dirty="0" err="1" smtClean="0"/>
              <a:t>locul</a:t>
            </a:r>
            <a:r>
              <a:rPr lang="en-US" dirty="0" smtClean="0"/>
              <a:t> de </a:t>
            </a:r>
            <a:r>
              <a:rPr lang="en-US" dirty="0" err="1" smtClean="0"/>
              <a:t>muncă</a:t>
            </a:r>
            <a:r>
              <a:rPr lang="ro-RO" dirty="0" smtClean="0"/>
              <a:t>, prin intermediul unui atelier de competențe culturale </a:t>
            </a:r>
            <a:r>
              <a:rPr lang="ro-RO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(c</a:t>
            </a:r>
            <a:r>
              <a:rPr lang="vi-VN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ompetența culturală </a:t>
            </a:r>
            <a:r>
              <a:rPr lang="ro-RO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fiind </a:t>
            </a:r>
            <a:r>
              <a:rPr lang="vi-VN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definită ca abilitatea de a lucra eficient cu persoane din medii culturale diferite</a:t>
            </a:r>
            <a:r>
              <a:rPr lang="ro-RO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2971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1 mai 2024</a:t>
            </a:r>
            <a:endParaRPr lang="en-US" b="1" dirty="0"/>
          </a:p>
        </p:txBody>
      </p:sp>
      <p:pic>
        <p:nvPicPr>
          <p:cNvPr id="6" name="Content Placeholder 5" descr="C:\Users\User\Downloads\IMG-20240513-WA0053.jpg"/>
          <p:cNvPicPr>
            <a:picLocks noGrp="1"/>
          </p:cNvPicPr>
          <p:nvPr>
            <p:ph sz="half" idx="2"/>
          </p:nvPr>
        </p:nvPicPr>
        <p:blipFill>
          <a:blip r:embed="rId2"/>
          <a:srcRect t="25500" b="24750"/>
          <a:stretch>
            <a:fillRect/>
          </a:stretch>
        </p:blipFill>
        <p:spPr bwMode="auto">
          <a:xfrm>
            <a:off x="4648200" y="3657600"/>
            <a:ext cx="4038600" cy="29837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6" descr="C:\Users\User\Downloads\IMG-20240513-WA0048 (1).jpg"/>
          <p:cNvPicPr/>
          <p:nvPr/>
        </p:nvPicPr>
        <p:blipFill>
          <a:blip r:embed="rId3"/>
          <a:srcRect t="7500" b="36000"/>
          <a:stretch>
            <a:fillRect/>
          </a:stretch>
        </p:blipFill>
        <p:spPr bwMode="auto">
          <a:xfrm>
            <a:off x="5257800" y="1219200"/>
            <a:ext cx="3048000" cy="2209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92162"/>
          </a:xfr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b="1" i="1" dirty="0" smtClean="0"/>
              <a:t>"21st Century Skills: Preparing Students for the Future Workplace</a:t>
            </a:r>
            <a:r>
              <a:rPr lang="it-IT" sz="2800" b="1" i="1" dirty="0" smtClean="0"/>
              <a:t>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038600" cy="4648200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o-RO" dirty="0" smtClean="0"/>
              <a:t>În societatea contemporană, e</a:t>
            </a:r>
            <a:r>
              <a:rPr lang="en-US" dirty="0" err="1" smtClean="0"/>
              <a:t>ducația</a:t>
            </a:r>
            <a:r>
              <a:rPr lang="en-US" dirty="0" smtClean="0"/>
              <a:t> standard nu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ro-RO" smtClean="0"/>
              <a:t>pe deplin </a:t>
            </a:r>
            <a:r>
              <a:rPr lang="en-US" smtClean="0"/>
              <a:t>capabil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ofere</a:t>
            </a:r>
            <a:r>
              <a:rPr lang="en-US" dirty="0" smtClean="0"/>
              <a:t> </a:t>
            </a:r>
            <a:r>
              <a:rPr lang="en-US" dirty="0" err="1" smtClean="0"/>
              <a:t>abilitățile</a:t>
            </a:r>
            <a:r>
              <a:rPr lang="en-US" dirty="0" smtClean="0"/>
              <a:t> care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solicitate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piața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r>
              <a:rPr lang="en-US" dirty="0" smtClean="0"/>
              <a:t>. </a:t>
            </a:r>
          </a:p>
          <a:p>
            <a:r>
              <a:rPr lang="ro-RO" dirty="0" smtClean="0"/>
              <a:t>Astfel rolul profesorului va fi acela de a-l sprijini pe elev în </a:t>
            </a:r>
            <a:r>
              <a:rPr lang="en-US" dirty="0" err="1" smtClean="0"/>
              <a:t>dobândirea</a:t>
            </a:r>
            <a:r>
              <a:rPr lang="en-US" dirty="0" smtClean="0"/>
              <a:t> de </a:t>
            </a:r>
            <a:r>
              <a:rPr lang="en-US" dirty="0" err="1" smtClean="0"/>
              <a:t>abilități</a:t>
            </a:r>
            <a:r>
              <a:rPr lang="ro-RO" dirty="0" smtClean="0"/>
              <a:t>,</a:t>
            </a:r>
            <a:r>
              <a:rPr lang="en-US" dirty="0" smtClean="0"/>
              <a:t> care </a:t>
            </a:r>
            <a:r>
              <a:rPr lang="ro-RO" dirty="0" smtClean="0"/>
              <a:t>îi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pregăti</a:t>
            </a:r>
            <a:r>
              <a:rPr lang="ro-RO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provocările</a:t>
            </a:r>
            <a:r>
              <a:rPr lang="en-US" dirty="0" smtClean="0"/>
              <a:t> </a:t>
            </a:r>
            <a:r>
              <a:rPr lang="en-US" dirty="0" err="1" smtClean="0"/>
              <a:t>societății</a:t>
            </a:r>
            <a:r>
              <a:rPr lang="en-US" dirty="0" smtClean="0"/>
              <a:t> </a:t>
            </a:r>
            <a:r>
              <a:rPr lang="en-US" dirty="0" err="1" smtClean="0"/>
              <a:t>moderne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rcRect l="6154" r="10769"/>
          <a:stretch>
            <a:fillRect/>
          </a:stretch>
        </p:blipFill>
        <p:spPr bwMode="auto">
          <a:xfrm>
            <a:off x="4841331" y="1295400"/>
            <a:ext cx="399786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295400"/>
            <a:ext cx="29718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/>
              <a:t>Concluzii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"21st Century Skills: Preparing Students for the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FutureWorkplace</a:t>
            </a:r>
            <a:r>
              <a:rPr kumimoji="0" lang="it-IT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3429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/>
              <a:t>Alanya - Experiența culturală</a:t>
            </a:r>
            <a:endParaRPr lang="en-US" sz="2000" b="1" dirty="0"/>
          </a:p>
        </p:txBody>
      </p:sp>
      <p:pic>
        <p:nvPicPr>
          <p:cNvPr id="11" name="Picture 10" descr="C:\Users\User\Downloads\IMG-20240428-WA0071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287519" cy="32156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11" descr="C:\Users\User\Downloads\IMG-20240429-WA0002.jpg"/>
          <p:cNvPicPr/>
          <p:nvPr/>
        </p:nvPicPr>
        <p:blipFill>
          <a:blip r:embed="rId3" cstate="print"/>
          <a:srcRect l="25000" t="5556" r="11875"/>
          <a:stretch>
            <a:fillRect/>
          </a:stretch>
        </p:blipFill>
        <p:spPr bwMode="auto">
          <a:xfrm>
            <a:off x="5257800" y="4343400"/>
            <a:ext cx="2731770" cy="225940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/>
          <a:srcRect l="6890" r="10335"/>
          <a:stretch>
            <a:fillRect/>
          </a:stretch>
        </p:blipFill>
        <p:spPr bwMode="auto">
          <a:xfrm>
            <a:off x="152400" y="2362200"/>
            <a:ext cx="411646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463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Diseminarea proiectului Erasmus+ al Liceului Teoretic “Henri Coandă”, Bacău Număr proiect: 2023-1-RO01-KA121-SCH-000130464 Pentru școli acreditate Cod de acreditare: 2022-1-RO01-KA120-SCH-000105409 "21st Century Skills: Preparing Students for the Future Workplace”  Alanya- Turcia 27 aprilie-1 mai 2024   </vt:lpstr>
      <vt:lpstr>"21st Century Skills: Preparing Students for the Future Workplace”</vt:lpstr>
      <vt:lpstr>"21st Century Skills: Preparing Students for the Future Workplace”</vt:lpstr>
      <vt:lpstr>"21st Century Skills: Preparing Students for the Future Workplace”</vt:lpstr>
      <vt:lpstr>"21st Century Skills: Preparing Students for the Future Workplace”</vt:lpstr>
      <vt:lpstr>"21st Century Skills: Preparing Students for the Future Workplace”</vt:lpstr>
      <vt:lpstr>"21st Century Skills: Preparing Students for the Future Workplace”</vt:lpstr>
      <vt:lpstr>"21st Century Skills: Preparing Students for the Future Workplace”</vt:lpstr>
      <vt:lpstr>"21st Century Skills: Preparing Students for the FutureWorkplace”</vt:lpstr>
      <vt:lpstr>"21st Century Skills: Preparing Students for the FutureWorkplace”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Ţările Române şi statele vecine în Evul Mediu</dc:title>
  <dc:creator>Daniel</dc:creator>
  <cp:lastModifiedBy>pc16</cp:lastModifiedBy>
  <cp:revision>62</cp:revision>
  <dcterms:created xsi:type="dcterms:W3CDTF">2021-03-24T15:50:59Z</dcterms:created>
  <dcterms:modified xsi:type="dcterms:W3CDTF">2024-06-10T08:01:46Z</dcterms:modified>
</cp:coreProperties>
</file>